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288588" cy="18291175"/>
  <p:notesSz cx="7559675" cy="10691813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/>
    <p:restoredTop sz="94675"/>
  </p:normalViewPr>
  <p:slideViewPr>
    <p:cSldViewPr snapToGrid="0">
      <p:cViewPr>
        <p:scale>
          <a:sx n="90" d="100"/>
          <a:sy n="90" d="100"/>
        </p:scale>
        <p:origin x="1712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14080" y="729720"/>
            <a:ext cx="9259200" cy="305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AT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14080" y="4280040"/>
            <a:ext cx="9259200" cy="5060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14080" y="9821160"/>
            <a:ext cx="9259200" cy="5060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14080" y="729720"/>
            <a:ext cx="9259200" cy="305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AT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14080" y="4280040"/>
            <a:ext cx="4518360" cy="5060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258880" y="4280040"/>
            <a:ext cx="4518360" cy="5060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14080" y="9821160"/>
            <a:ext cx="4518360" cy="5060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258880" y="9821160"/>
            <a:ext cx="4518360" cy="5060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14080" y="729720"/>
            <a:ext cx="9259200" cy="305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AT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14080" y="4280040"/>
            <a:ext cx="2981160" cy="5060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644640" y="4280040"/>
            <a:ext cx="2981160" cy="5060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775200" y="4280040"/>
            <a:ext cx="2981160" cy="5060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14080" y="9821160"/>
            <a:ext cx="2981160" cy="5060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644640" y="9821160"/>
            <a:ext cx="2981160" cy="5060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775200" y="9821160"/>
            <a:ext cx="2981160" cy="5060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14080" y="729720"/>
            <a:ext cx="9259200" cy="305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AT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14080" y="4280040"/>
            <a:ext cx="9259200" cy="10608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14080" y="729720"/>
            <a:ext cx="9259200" cy="305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AT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14080" y="4280040"/>
            <a:ext cx="9259200" cy="10608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14080" y="729720"/>
            <a:ext cx="9259200" cy="305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AT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14080" y="4280040"/>
            <a:ext cx="4518360" cy="10608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258880" y="4280040"/>
            <a:ext cx="4518360" cy="10608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14080" y="729720"/>
            <a:ext cx="9259200" cy="305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AT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14080" y="729720"/>
            <a:ext cx="9259200" cy="14158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14080" y="729720"/>
            <a:ext cx="9259200" cy="305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AT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14080" y="4280040"/>
            <a:ext cx="4518360" cy="5060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258880" y="4280040"/>
            <a:ext cx="4518360" cy="10608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14080" y="9821160"/>
            <a:ext cx="4518360" cy="5060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14080" y="729720"/>
            <a:ext cx="9259200" cy="305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AT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14080" y="4280040"/>
            <a:ext cx="4518360" cy="10608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258880" y="4280040"/>
            <a:ext cx="4518360" cy="5060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258880" y="9821160"/>
            <a:ext cx="4518360" cy="5060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14080" y="729720"/>
            <a:ext cx="9259200" cy="305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AT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14080" y="4280040"/>
            <a:ext cx="4518360" cy="5060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258880" y="4280040"/>
            <a:ext cx="4518360" cy="5060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14080" y="9821160"/>
            <a:ext cx="9259200" cy="5060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14080" y="729720"/>
            <a:ext cx="9259200" cy="305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de-AT" sz="4400" b="0" strike="noStrike" spc="-1">
                <a:solidFill>
                  <a:srgbClr val="000000"/>
                </a:solidFill>
                <a:latin typeface="Arial"/>
              </a:rPr>
              <a:t>Format des Titeltextes durch Klicken bearbeiten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14080" y="4280040"/>
            <a:ext cx="9259200" cy="10608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3200" b="0" strike="noStrike" spc="-1">
                <a:solidFill>
                  <a:srgbClr val="000000"/>
                </a:solidFill>
                <a:latin typeface="Arial"/>
              </a:rPr>
              <a:t>Format des Gliederungstextes durch Klicken bearbeiten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AT" sz="2800" b="0" strike="noStrike" spc="-1">
                <a:solidFill>
                  <a:srgbClr val="000000"/>
                </a:solidFill>
                <a:latin typeface="Arial"/>
              </a:rPr>
              <a:t>Zweite Gliederungsebene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2400" b="0" strike="noStrike" spc="-1">
                <a:solidFill>
                  <a:srgbClr val="000000"/>
                </a:solidFill>
                <a:latin typeface="Arial"/>
              </a:rPr>
              <a:t>Dritte Gliederungsebene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AT" sz="2000" b="0" strike="noStrike" spc="-1">
                <a:solidFill>
                  <a:srgbClr val="000000"/>
                </a:solidFill>
                <a:latin typeface="Arial"/>
              </a:rPr>
              <a:t>Vierte Gliederungsebene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2000" b="0" strike="noStrike" spc="-1">
                <a:solidFill>
                  <a:srgbClr val="000000"/>
                </a:solidFill>
                <a:latin typeface="Arial"/>
              </a:rPr>
              <a:t>Fünfte Gliederungsebene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2000" b="0" strike="noStrike" spc="-1">
                <a:solidFill>
                  <a:srgbClr val="000000"/>
                </a:solidFill>
                <a:latin typeface="Arial"/>
              </a:rPr>
              <a:t>Sechste Gliederungsebene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2000" b="0" strike="noStrike" spc="-1">
                <a:solidFill>
                  <a:srgbClr val="000000"/>
                </a:solidFill>
                <a:latin typeface="Arial"/>
              </a:rPr>
              <a:t>Siebte Gliederungsebene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>
            <a:extLst>
              <a:ext uri="{FF2B5EF4-FFF2-40B4-BE49-F238E27FC236}">
                <a16:creationId xmlns:a16="http://schemas.microsoft.com/office/drawing/2014/main" id="{2B579ADE-F9E5-8350-6281-331BF32D8A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5195"/>
            <a:ext cx="10288588" cy="18361564"/>
          </a:xfrm>
          <a:prstGeom prst="rect">
            <a:avLst/>
          </a:prstGeom>
        </p:spPr>
      </p:pic>
      <p:pic>
        <p:nvPicPr>
          <p:cNvPr id="39" name="Obrázok 38"/>
          <p:cNvPicPr/>
          <p:nvPr/>
        </p:nvPicPr>
        <p:blipFill>
          <a:blip r:embed="rId3"/>
          <a:stretch/>
        </p:blipFill>
        <p:spPr>
          <a:xfrm>
            <a:off x="0" y="14940000"/>
            <a:ext cx="10285920" cy="3349440"/>
          </a:xfrm>
          <a:prstGeom prst="rect">
            <a:avLst/>
          </a:prstGeom>
          <a:ln w="0">
            <a:noFill/>
          </a:ln>
        </p:spPr>
      </p:pic>
      <p:sp>
        <p:nvSpPr>
          <p:cNvPr id="40" name="Google Shape;88;p16"/>
          <p:cNvSpPr/>
          <p:nvPr/>
        </p:nvSpPr>
        <p:spPr>
          <a:xfrm>
            <a:off x="720000" y="8749800"/>
            <a:ext cx="8895960" cy="328569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2960" tIns="102960" rIns="102960" bIns="10296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sk-SK" sz="4400" b="1" strike="noStrike" spc="-1" noProof="0" dirty="0">
                <a:solidFill>
                  <a:srgbClr val="FFFFFF"/>
                </a:solidFill>
                <a:latin typeface="Fira Sans"/>
                <a:ea typeface="Roboto"/>
              </a:rPr>
              <a:t>Krátky text o Noci kostolov vo vašom cirk. zbore/farnosti</a:t>
            </a:r>
            <a:endParaRPr lang="sk-SK" sz="4400" b="0" strike="noStrike" spc="-1" noProof="0" dirty="0">
              <a:solidFill>
                <a:srgbClr val="000000"/>
              </a:solidFill>
              <a:latin typeface="Fira Sans"/>
            </a:endParaRPr>
          </a:p>
          <a:p>
            <a:pPr>
              <a:lnSpc>
                <a:spcPct val="100000"/>
              </a:lnSpc>
            </a:pPr>
            <a:r>
              <a:rPr lang="sk-SK" sz="2600" b="0" i="1" strike="noStrike" spc="-1" noProof="0" dirty="0">
                <a:solidFill>
                  <a:srgbClr val="FFFFFF"/>
                </a:solidFill>
                <a:latin typeface="Fira Sans"/>
                <a:ea typeface="Roboto"/>
              </a:rPr>
              <a:t>Venujte, prosím, pozornosť umiestneniu tohto textu nad obrázkom</a:t>
            </a:r>
            <a:r>
              <a:rPr lang="sk-SK" sz="2600" i="1" spc="-1" noProof="0" dirty="0">
                <a:solidFill>
                  <a:srgbClr val="FFFFFF"/>
                </a:solidFill>
                <a:latin typeface="Fira Sans"/>
                <a:ea typeface="Roboto"/>
              </a:rPr>
              <a:t> a uistite sa, že je dobre čitateľný.</a:t>
            </a:r>
            <a:r>
              <a:rPr lang="sk-SK" sz="2600" b="0" i="1" strike="noStrike" spc="-1" noProof="0" dirty="0">
                <a:solidFill>
                  <a:srgbClr val="FFFFFF"/>
                </a:solidFill>
                <a:latin typeface="Fira Sans"/>
                <a:ea typeface="Roboto"/>
              </a:rPr>
              <a:t> </a:t>
            </a:r>
            <a:r>
              <a:rPr lang="sk-SK" sz="2600" i="1" spc="-1" noProof="0" dirty="0">
                <a:solidFill>
                  <a:srgbClr val="FFFFFF"/>
                </a:solidFill>
                <a:latin typeface="Fira Sans"/>
                <a:ea typeface="Roboto"/>
              </a:rPr>
              <a:t>Obrázok môžete prípadne stmaviť v jeho nastaveniach, aby text na ňom lepšie vynikol.</a:t>
            </a:r>
            <a:endParaRPr lang="sk-SK" sz="2600" b="0" strike="noStrike" spc="-1" noProof="0" dirty="0">
              <a:solidFill>
                <a:srgbClr val="000000"/>
              </a:solidFill>
              <a:latin typeface="Fira Sans"/>
            </a:endParaRPr>
          </a:p>
        </p:txBody>
      </p:sp>
      <p:pic>
        <p:nvPicPr>
          <p:cNvPr id="41" name="Obrázok 4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3487047"/>
            <a:ext cx="3807720" cy="1859226"/>
          </a:xfrm>
          <a:prstGeom prst="rect">
            <a:avLst/>
          </a:prstGeom>
          <a:ln w="0">
            <a:noFill/>
          </a:ln>
        </p:spPr>
      </p:pic>
      <p:pic>
        <p:nvPicPr>
          <p:cNvPr id="42" name="Obrázok 41"/>
          <p:cNvPicPr/>
          <p:nvPr/>
        </p:nvPicPr>
        <p:blipFill>
          <a:blip r:embed="rId5"/>
          <a:stretch/>
        </p:blipFill>
        <p:spPr>
          <a:xfrm>
            <a:off x="0" y="16329600"/>
            <a:ext cx="10286640" cy="1959840"/>
          </a:xfrm>
          <a:prstGeom prst="rect">
            <a:avLst/>
          </a:prstGeom>
          <a:ln w="0">
            <a:noFill/>
          </a:ln>
        </p:spPr>
      </p:pic>
      <p:pic>
        <p:nvPicPr>
          <p:cNvPr id="43" name="Google Shape;87;p16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27413" y="3485504"/>
            <a:ext cx="3807360" cy="934866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</TotalTime>
  <Words>46</Words>
  <Application>Microsoft Macintosh PowerPoint</Application>
  <PresentationFormat>Vlastná</PresentationFormat>
  <Paragraphs>2</Paragraphs>
  <Slides>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6" baseType="lpstr">
      <vt:lpstr>Arial</vt:lpstr>
      <vt:lpstr>Fira Sans</vt:lpstr>
      <vt:lpstr>Symbol</vt:lpstr>
      <vt:lpstr>Wingdings</vt:lpstr>
      <vt:lpstr>Office Theme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User</dc:creator>
  <dc:description/>
  <cp:lastModifiedBy>Ladislav Adamovič</cp:lastModifiedBy>
  <cp:revision>33</cp:revision>
  <dcterms:modified xsi:type="dcterms:W3CDTF">2024-11-24T16:04:00Z</dcterms:modified>
  <dc:language>de-AT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Benutzerdefiniert</vt:lpwstr>
  </property>
  <property fmtid="{D5CDD505-2E9C-101B-9397-08002B2CF9AE}" pid="4" name="Slides">
    <vt:i4>1</vt:i4>
  </property>
</Properties>
</file>